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44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79FF5-559E-4459-BCC8-8AEE996A12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3218D-572E-4783-81D4-BD3E15182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472E3-9A40-4AAC-887E-B90916645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0B2E2-5D88-4915-A4C7-82316FECF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B5C0D-8313-4FEF-A63B-E0E56B429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729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ECD10-2B0C-494C-9323-A58BE8959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3FD9C-9ACE-44BC-AC89-03B1B0A8D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4D1A7-739A-4F32-9AF1-5FE903D2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FCFBB-B319-413C-A6FC-DFE4C27C2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ED660-D1B3-4DD8-B88B-57D824F64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03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A80CC-F1B5-4513-BA7C-DA4346EAF3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D29BF-2E29-4AAD-A55E-166B23ECA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F75A6-7F60-49DA-9987-BAA1D2F82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1708E-CB02-418E-8A94-31ED09C2B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4EB80-615A-48D7-AC3D-EDB7D1CB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1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7638-4B8E-44D3-B8AF-26ADCB6D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3C6FC-E3DD-45BF-A899-0DE5DB72C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0A287-8D83-4C7C-BA60-1D5320A1E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23A00-EB8C-40F5-BBB2-62143FC0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98D34-8870-4A09-AFF7-1C1D82A10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49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31BE-7730-466F-A0C9-ED576B3D8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659D2-81FD-43E8-AB2E-712309B2F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90E20-6A54-4B19-BD2B-739E0BFD9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691A9-930F-4E88-99CF-CA287842F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247C2-7897-49AD-A800-F4530FCE2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14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1D21-E17D-43D9-9639-D30C95F4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B0A2-EEFA-459A-A582-3DF464A29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B14485-4518-4873-998C-5393431CD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44187-40DF-4FC5-81C0-7FBE3CC7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DE797-944E-4146-A159-11D23316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FFE89-F5C1-4BCB-9F32-42E3B679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4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A8FD0-5E86-4EDE-88A6-A845E401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246A3-1798-4318-9FD2-E8D10712A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85F19-CB23-43E4-8013-E375DEE73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1120BC-8C1B-4C69-A324-CA2AA22B19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AFA1DC-E176-49CC-9048-F49CE126F6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D901AE-AD81-4577-8E3E-D97B1D7F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C8CE23-2F3F-498C-BBDF-4AAD53BE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24C58-0257-450B-8834-7A8C7C16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3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7E9F-448C-4AC5-81AF-7F09009C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A829AE-8254-4114-BE3A-0B6A7A82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86C0FE-DC4F-4E2B-8F8E-5DBCC952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F92B0-DB5A-4316-B172-4CF99D1D4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42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65CBEF-3F11-4C48-8559-E36CBC7F2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B400B-F223-4D63-8DA6-8398036B2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3B682F-5039-40C6-B168-867C0E6F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38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61B9B-1B19-4DA8-87C0-18642C2A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AAC5-6061-474B-B870-D4E322A39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17CC7-D7DB-4152-ABE6-1F8316FCC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44B36-444E-44CF-8B65-FE50D2C38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4D03B-029A-4015-AE20-BF5DF1AE0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F1AC4-2222-43C2-8440-15AEC8A2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94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EC91B-A0BA-4E03-AEC3-EB8EBF288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15C78A-8E92-41DA-A54E-D8EC4B6B48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4AEE1-65FE-42D1-86F7-C79001112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214-FB09-4BBB-A60C-236B95CC4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96161-B3C1-44BF-9F3F-BAFB11FA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B9559-3B84-472F-BEC6-D86025828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57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7AE113-3FCD-47EF-9E80-87D1A7073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61272-EB30-4DBB-A4B2-92469F416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284D7-0582-4584-8194-1A08A7204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808A-AAFC-447C-A440-EC52D12A0259}" type="datetimeFigureOut">
              <a:rPr lang="en-US" smtClean="0"/>
              <a:t>9/17/2021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78EA4-6FD2-4FA7-A23C-DFBBF349D2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C2845-05EE-456D-92AF-B5AC5F6A5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9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1B7C71CB-EDEA-4B23-82F3-6171C316CC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1" r="31539"/>
          <a:stretch/>
        </p:blipFill>
        <p:spPr>
          <a:xfrm>
            <a:off x="-1" y="1602049"/>
            <a:ext cx="2683379" cy="2683379"/>
          </a:xfrm>
          <a:prstGeom prst="rect">
            <a:avLst/>
          </a:prstGeom>
        </p:spPr>
      </p:pic>
      <p:pic>
        <p:nvPicPr>
          <p:cNvPr id="11" name="Picture 10" descr="A group of people posing for a photo&#10;&#10;Description automatically generated with low confidence">
            <a:extLst>
              <a:ext uri="{FF2B5EF4-FFF2-40B4-BE49-F238E27FC236}">
                <a16:creationId xmlns:a16="http://schemas.microsoft.com/office/drawing/2014/main" id="{688DC0EC-E7A7-4BAD-98C2-7AD0277CD8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0" t="497" r="11050" b="-497"/>
          <a:stretch/>
        </p:blipFill>
        <p:spPr>
          <a:xfrm rot="5400000">
            <a:off x="2751743" y="1602047"/>
            <a:ext cx="2683379" cy="2683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B0A1B-3CC5-4B8F-B376-33BF2A27A9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8255236" y="1602048"/>
            <a:ext cx="2683380" cy="2683380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F092453F-2D8E-492F-ABEA-9310837B76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6" r="34324"/>
          <a:stretch/>
        </p:blipFill>
        <p:spPr>
          <a:xfrm>
            <a:off x="5503489" y="1602047"/>
            <a:ext cx="2683379" cy="268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83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F013D5F-7C0D-4FB3-A146-4CDFCF961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496" y="1584230"/>
            <a:ext cx="5086611" cy="368954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BB626B9-2FF4-4D06-B489-758EEC940AE8}"/>
              </a:ext>
            </a:extLst>
          </p:cNvPr>
          <p:cNvGrpSpPr/>
          <p:nvPr/>
        </p:nvGrpSpPr>
        <p:grpSpPr>
          <a:xfrm>
            <a:off x="1320503" y="2705560"/>
            <a:ext cx="4102898" cy="542041"/>
            <a:chOff x="4763010" y="2959205"/>
            <a:chExt cx="4102898" cy="54204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7F80ACB-BED8-44C8-A557-4108487A5274}"/>
                </a:ext>
              </a:extLst>
            </p:cNvPr>
            <p:cNvSpPr/>
            <p:nvPr/>
          </p:nvSpPr>
          <p:spPr>
            <a:xfrm>
              <a:off x="4763010" y="2959205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64FB98-1108-45C2-9796-0C028F01BC9B}"/>
                </a:ext>
              </a:extLst>
            </p:cNvPr>
            <p:cNvSpPr/>
            <p:nvPr/>
          </p:nvSpPr>
          <p:spPr>
            <a:xfrm>
              <a:off x="4763320" y="3102178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409E3BE-5B31-495C-90A5-91B840D21349}"/>
                </a:ext>
              </a:extLst>
            </p:cNvPr>
            <p:cNvSpPr/>
            <p:nvPr/>
          </p:nvSpPr>
          <p:spPr>
            <a:xfrm>
              <a:off x="4764888" y="3245151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7638F3-EB5D-488D-9012-78D8518F6F24}"/>
                </a:ext>
              </a:extLst>
            </p:cNvPr>
            <p:cNvSpPr/>
            <p:nvPr/>
          </p:nvSpPr>
          <p:spPr>
            <a:xfrm>
              <a:off x="4765915" y="3388124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26422BF-6349-4D50-A4AF-18F6767E9910}"/>
              </a:ext>
            </a:extLst>
          </p:cNvPr>
          <p:cNvSpPr txBox="1"/>
          <p:nvPr/>
        </p:nvSpPr>
        <p:spPr>
          <a:xfrm>
            <a:off x="2197679" y="2234383"/>
            <a:ext cx="2345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000" dirty="0">
                <a:solidFill>
                  <a:srgbClr val="000000"/>
                </a:solidFill>
                <a:latin typeface="Corbel"/>
              </a:rPr>
              <a:t>Quad</a:t>
            </a:r>
          </a:p>
        </p:txBody>
      </p:sp>
      <p:pic>
        <p:nvPicPr>
          <p:cNvPr id="11" name="Picture 10" descr="A picture containing text, indoor, shelf, table&#10;&#10;Description automatically generated">
            <a:extLst>
              <a:ext uri="{FF2B5EF4-FFF2-40B4-BE49-F238E27FC236}">
                <a16:creationId xmlns:a16="http://schemas.microsoft.com/office/drawing/2014/main" id="{2B4F657A-0CF3-4ABA-B042-6E9F8F07E7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1" b="29727"/>
          <a:stretch/>
        </p:blipFill>
        <p:spPr>
          <a:xfrm>
            <a:off x="1523303" y="3429000"/>
            <a:ext cx="3694385" cy="1410655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4A80070-0284-45B2-BEF6-DB6CB1AA58A8}"/>
              </a:ext>
            </a:extLst>
          </p:cNvPr>
          <p:cNvCxnSpPr>
            <a:cxnSpLocks/>
          </p:cNvCxnSpPr>
          <p:nvPr/>
        </p:nvCxnSpPr>
        <p:spPr>
          <a:xfrm>
            <a:off x="5420496" y="2763049"/>
            <a:ext cx="67550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&#10;&#10;Description automatically generated">
            <a:extLst>
              <a:ext uri="{FF2B5EF4-FFF2-40B4-BE49-F238E27FC236}">
                <a16:creationId xmlns:a16="http://schemas.microsoft.com/office/drawing/2014/main" id="{29B7C2EB-1EAD-4281-8FEB-21BB81239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18" y="-23928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982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ll, indoor, case, accessory&#10;&#10;Description automatically generated">
            <a:extLst>
              <a:ext uri="{FF2B5EF4-FFF2-40B4-BE49-F238E27FC236}">
                <a16:creationId xmlns:a16="http://schemas.microsoft.com/office/drawing/2014/main" id="{5BBAADD8-9CAC-4DED-8CAD-AA55371C6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30" r="69"/>
          <a:stretch/>
        </p:blipFill>
        <p:spPr>
          <a:xfrm rot="5400000">
            <a:off x="4565739" y="651656"/>
            <a:ext cx="3640184" cy="3640184"/>
          </a:xfrm>
          <a:prstGeom prst="rect">
            <a:avLst/>
          </a:prstGeom>
        </p:spPr>
      </p:pic>
      <p:pic>
        <p:nvPicPr>
          <p:cNvPr id="5" name="Picture 4" descr="A picture containing indoor, old, case, accessory&#10;&#10;Description automatically generated">
            <a:extLst>
              <a:ext uri="{FF2B5EF4-FFF2-40B4-BE49-F238E27FC236}">
                <a16:creationId xmlns:a16="http://schemas.microsoft.com/office/drawing/2014/main" id="{1766F432-FBCA-4AEF-B480-2C76E41C44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t="259" b="-259"/>
          <a:stretch/>
        </p:blipFill>
        <p:spPr>
          <a:xfrm rot="5400000">
            <a:off x="840715" y="651656"/>
            <a:ext cx="3640184" cy="364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58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1</Words>
  <Application>Microsoft Office PowerPoint</Application>
  <PresentationFormat>Widescreen</PresentationFormat>
  <Paragraphs>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Corbel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 Formenti</dc:creator>
  <cp:lastModifiedBy>Lia Formenti</cp:lastModifiedBy>
  <cp:revision>2</cp:revision>
  <dcterms:created xsi:type="dcterms:W3CDTF">2021-09-16T14:15:59Z</dcterms:created>
  <dcterms:modified xsi:type="dcterms:W3CDTF">2021-09-17T21:25:39Z</dcterms:modified>
</cp:coreProperties>
</file>

<file path=docProps/thumbnail.jpeg>
</file>